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E942A6-B554-404C-BDB5-9481405EAB57}" v="2" dt="2023-03-26T10:48:44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VANNI LUCA DI BELLA" userId="8595d2e9-3eeb-4bdc-971f-e64a0cd9cdfd" providerId="ADAL" clId="{B1E942A6-B554-404C-BDB5-9481405EAB57}"/>
    <pc:docChg chg="custSel modSld">
      <pc:chgData name="GIOVANNI LUCA DI BELLA" userId="8595d2e9-3eeb-4bdc-971f-e64a0cd9cdfd" providerId="ADAL" clId="{B1E942A6-B554-404C-BDB5-9481405EAB57}" dt="2023-03-26T10:48:54.658" v="49" actId="1076"/>
      <pc:docMkLst>
        <pc:docMk/>
      </pc:docMkLst>
      <pc:sldChg chg="addSp delSp modSp mod">
        <pc:chgData name="GIOVANNI LUCA DI BELLA" userId="8595d2e9-3eeb-4bdc-971f-e64a0cd9cdfd" providerId="ADAL" clId="{B1E942A6-B554-404C-BDB5-9481405EAB57}" dt="2023-03-26T10:48:54.658" v="49" actId="1076"/>
        <pc:sldMkLst>
          <pc:docMk/>
          <pc:sldMk cId="664349103" sldId="256"/>
        </pc:sldMkLst>
        <pc:spChg chg="add mod">
          <ac:chgData name="GIOVANNI LUCA DI BELLA" userId="8595d2e9-3eeb-4bdc-971f-e64a0cd9cdfd" providerId="ADAL" clId="{B1E942A6-B554-404C-BDB5-9481405EAB57}" dt="2023-03-26T10:45:58.249" v="42" actId="1076"/>
          <ac:spMkLst>
            <pc:docMk/>
            <pc:sldMk cId="664349103" sldId="256"/>
            <ac:spMk id="2" creationId="{7FDA6B78-3826-9973-1466-55A8137054B2}"/>
          </ac:spMkLst>
        </pc:spChg>
        <pc:picChg chg="add mod ord">
          <ac:chgData name="GIOVANNI LUCA DI BELLA" userId="8595d2e9-3eeb-4bdc-971f-e64a0cd9cdfd" providerId="ADAL" clId="{B1E942A6-B554-404C-BDB5-9481405EAB57}" dt="2023-03-26T10:48:54.658" v="49" actId="1076"/>
          <ac:picMkLst>
            <pc:docMk/>
            <pc:sldMk cId="664349103" sldId="256"/>
            <ac:picMk id="4" creationId="{AA6EA6E8-6FDC-F66F-B009-63B7F1791F84}"/>
          </ac:picMkLst>
        </pc:picChg>
        <pc:picChg chg="del">
          <ac:chgData name="GIOVANNI LUCA DI BELLA" userId="8595d2e9-3eeb-4bdc-971f-e64a0cd9cdfd" providerId="ADAL" clId="{B1E942A6-B554-404C-BDB5-9481405EAB57}" dt="2023-03-26T10:48:42.992" v="43" actId="478"/>
          <ac:picMkLst>
            <pc:docMk/>
            <pc:sldMk cId="664349103" sldId="256"/>
            <ac:picMk id="27" creationId="{144610A2-5575-537D-2F9B-B45A094BD128}"/>
          </ac:picMkLst>
        </pc:picChg>
      </pc:sldChg>
    </pc:docChg>
  </pc:docChgLst>
  <pc:docChgLst>
    <pc:chgData name="GIOVANNI LUCA DI BELLA" userId="8595d2e9-3eeb-4bdc-971f-e64a0cd9cdfd" providerId="ADAL" clId="{8206073A-B8F9-45C0-9851-1F3A96C5973C}"/>
    <pc:docChg chg="undo custSel addSld modSld">
      <pc:chgData name="GIOVANNI LUCA DI BELLA" userId="8595d2e9-3eeb-4bdc-971f-e64a0cd9cdfd" providerId="ADAL" clId="{8206073A-B8F9-45C0-9851-1F3A96C5973C}" dt="2023-03-24T15:09:57.944" v="554" actId="1076"/>
      <pc:docMkLst>
        <pc:docMk/>
      </pc:docMkLst>
      <pc:sldChg chg="addSp delSp modSp mod">
        <pc:chgData name="GIOVANNI LUCA DI BELLA" userId="8595d2e9-3eeb-4bdc-971f-e64a0cd9cdfd" providerId="ADAL" clId="{8206073A-B8F9-45C0-9851-1F3A96C5973C}" dt="2023-03-24T14:42:39.246" v="364" actId="1076"/>
        <pc:sldMkLst>
          <pc:docMk/>
          <pc:sldMk cId="664349103" sldId="256"/>
        </pc:sldMkLst>
        <pc:spChg chg="del">
          <ac:chgData name="GIOVANNI LUCA DI BELLA" userId="8595d2e9-3eeb-4bdc-971f-e64a0cd9cdfd" providerId="ADAL" clId="{8206073A-B8F9-45C0-9851-1F3A96C5973C}" dt="2023-03-24T10:35:40.574" v="0" actId="478"/>
          <ac:spMkLst>
            <pc:docMk/>
            <pc:sldMk cId="664349103" sldId="256"/>
            <ac:spMk id="2" creationId="{3B866E92-A4CF-8692-B270-5221482B2BB4}"/>
          </ac:spMkLst>
        </pc:spChg>
        <pc:spChg chg="del">
          <ac:chgData name="GIOVANNI LUCA DI BELLA" userId="8595d2e9-3eeb-4bdc-971f-e64a0cd9cdfd" providerId="ADAL" clId="{8206073A-B8F9-45C0-9851-1F3A96C5973C}" dt="2023-03-24T10:35:43.634" v="1" actId="478"/>
          <ac:spMkLst>
            <pc:docMk/>
            <pc:sldMk cId="664349103" sldId="256"/>
            <ac:spMk id="3" creationId="{C05194BE-2C61-D155-A318-F22C6A7365DB}"/>
          </ac:spMkLst>
        </pc:spChg>
        <pc:spChg chg="add mod">
          <ac:chgData name="GIOVANNI LUCA DI BELLA" userId="8595d2e9-3eeb-4bdc-971f-e64a0cd9cdfd" providerId="ADAL" clId="{8206073A-B8F9-45C0-9851-1F3A96C5973C}" dt="2023-03-24T11:51:29.236" v="333" actId="1076"/>
          <ac:spMkLst>
            <pc:docMk/>
            <pc:sldMk cId="664349103" sldId="256"/>
            <ac:spMk id="8" creationId="{37C487C8-AAA0-BBFD-B97B-C22C6FD31373}"/>
          </ac:spMkLst>
        </pc:spChg>
        <pc:spChg chg="add mod">
          <ac:chgData name="GIOVANNI LUCA DI BELLA" userId="8595d2e9-3eeb-4bdc-971f-e64a0cd9cdfd" providerId="ADAL" clId="{8206073A-B8F9-45C0-9851-1F3A96C5973C}" dt="2023-03-24T14:42:39.246" v="364" actId="1076"/>
          <ac:spMkLst>
            <pc:docMk/>
            <pc:sldMk cId="664349103" sldId="256"/>
            <ac:spMk id="15" creationId="{97F7433A-5FBD-5ADA-4C18-E0335E500003}"/>
          </ac:spMkLst>
        </pc:spChg>
        <pc:spChg chg="add mod">
          <ac:chgData name="GIOVANNI LUCA DI BELLA" userId="8595d2e9-3eeb-4bdc-971f-e64a0cd9cdfd" providerId="ADAL" clId="{8206073A-B8F9-45C0-9851-1F3A96C5973C}" dt="2023-03-24T11:51:08.964" v="327" actId="1076"/>
          <ac:spMkLst>
            <pc:docMk/>
            <pc:sldMk cId="664349103" sldId="256"/>
            <ac:spMk id="20" creationId="{06E9944E-B753-7A25-C252-6F2B3122180D}"/>
          </ac:spMkLst>
        </pc:spChg>
        <pc:spChg chg="add mod">
          <ac:chgData name="GIOVANNI LUCA DI BELLA" userId="8595d2e9-3eeb-4bdc-971f-e64a0cd9cdfd" providerId="ADAL" clId="{8206073A-B8F9-45C0-9851-1F3A96C5973C}" dt="2023-03-24T11:51:38.951" v="336" actId="1076"/>
          <ac:spMkLst>
            <pc:docMk/>
            <pc:sldMk cId="664349103" sldId="256"/>
            <ac:spMk id="22" creationId="{EB176E94-7153-15B0-A2B9-8FF2F4CC6E88}"/>
          </ac:spMkLst>
        </pc:spChg>
        <pc:spChg chg="add mod">
          <ac:chgData name="GIOVANNI LUCA DI BELLA" userId="8595d2e9-3eeb-4bdc-971f-e64a0cd9cdfd" providerId="ADAL" clId="{8206073A-B8F9-45C0-9851-1F3A96C5973C}" dt="2023-03-24T11:51:52.616" v="339" actId="1076"/>
          <ac:spMkLst>
            <pc:docMk/>
            <pc:sldMk cId="664349103" sldId="256"/>
            <ac:spMk id="25" creationId="{5C23EAF2-7760-4B5F-1FA1-8A20A7D47B97}"/>
          </ac:spMkLst>
        </pc:spChg>
        <pc:graphicFrameChg chg="add del mod">
          <ac:chgData name="GIOVANNI LUCA DI BELLA" userId="8595d2e9-3eeb-4bdc-971f-e64a0cd9cdfd" providerId="ADAL" clId="{8206073A-B8F9-45C0-9851-1F3A96C5973C}" dt="2023-03-24T11:17:32.288" v="82"/>
          <ac:graphicFrameMkLst>
            <pc:docMk/>
            <pc:sldMk cId="664349103" sldId="256"/>
            <ac:graphicFrameMk id="12" creationId="{73EEC5A6-BDB5-BFE3-0D31-A5F911F3CFCF}"/>
          </ac:graphicFrameMkLst>
        </pc:graphicFrameChg>
        <pc:picChg chg="add del mod">
          <ac:chgData name="GIOVANNI LUCA DI BELLA" userId="8595d2e9-3eeb-4bdc-971f-e64a0cd9cdfd" providerId="ADAL" clId="{8206073A-B8F9-45C0-9851-1F3A96C5973C}" dt="2023-03-24T11:50:22.215" v="317" actId="478"/>
          <ac:picMkLst>
            <pc:docMk/>
            <pc:sldMk cId="664349103" sldId="256"/>
            <ac:picMk id="5" creationId="{6B744AAA-E8B3-CA07-254A-374C785E6D9D}"/>
          </ac:picMkLst>
        </pc:picChg>
        <pc:picChg chg="add mod ord">
          <ac:chgData name="GIOVANNI LUCA DI BELLA" userId="8595d2e9-3eeb-4bdc-971f-e64a0cd9cdfd" providerId="ADAL" clId="{8206073A-B8F9-45C0-9851-1F3A96C5973C}" dt="2023-03-24T11:51:02.448" v="326" actId="14100"/>
          <ac:picMkLst>
            <pc:docMk/>
            <pc:sldMk cId="664349103" sldId="256"/>
            <ac:picMk id="27" creationId="{144610A2-5575-537D-2F9B-B45A094BD128}"/>
          </ac:picMkLst>
        </pc:picChg>
        <pc:cxnChg chg="add mod">
          <ac:chgData name="GIOVANNI LUCA DI BELLA" userId="8595d2e9-3eeb-4bdc-971f-e64a0cd9cdfd" providerId="ADAL" clId="{8206073A-B8F9-45C0-9851-1F3A96C5973C}" dt="2023-03-24T11:51:25.852" v="332" actId="14100"/>
          <ac:cxnSpMkLst>
            <pc:docMk/>
            <pc:sldMk cId="664349103" sldId="256"/>
            <ac:cxnSpMk id="7" creationId="{B9473E26-EC8E-C6D1-933B-9A025D06E976}"/>
          </ac:cxnSpMkLst>
        </pc:cxnChg>
        <pc:cxnChg chg="add del mod">
          <ac:chgData name="GIOVANNI LUCA DI BELLA" userId="8595d2e9-3eeb-4bdc-971f-e64a0cd9cdfd" providerId="ADAL" clId="{8206073A-B8F9-45C0-9851-1F3A96C5973C}" dt="2023-03-24T11:18:23.676" v="83" actId="478"/>
          <ac:cxnSpMkLst>
            <pc:docMk/>
            <pc:sldMk cId="664349103" sldId="256"/>
            <ac:cxnSpMk id="11" creationId="{9685D64B-3C28-2363-ABEB-EBB62D08E521}"/>
          </ac:cxnSpMkLst>
        </pc:cxnChg>
        <pc:cxnChg chg="add mod">
          <ac:chgData name="GIOVANNI LUCA DI BELLA" userId="8595d2e9-3eeb-4bdc-971f-e64a0cd9cdfd" providerId="ADAL" clId="{8206073A-B8F9-45C0-9851-1F3A96C5973C}" dt="2023-03-24T14:42:34.723" v="363" actId="1076"/>
          <ac:cxnSpMkLst>
            <pc:docMk/>
            <pc:sldMk cId="664349103" sldId="256"/>
            <ac:cxnSpMk id="14" creationId="{060E7918-39D7-E169-3944-04E239517D28}"/>
          </ac:cxnSpMkLst>
        </pc:cxnChg>
        <pc:cxnChg chg="add mod">
          <ac:chgData name="GIOVANNI LUCA DI BELLA" userId="8595d2e9-3eeb-4bdc-971f-e64a0cd9cdfd" providerId="ADAL" clId="{8206073A-B8F9-45C0-9851-1F3A96C5973C}" dt="2023-03-24T11:51:16.705" v="330" actId="14100"/>
          <ac:cxnSpMkLst>
            <pc:docMk/>
            <pc:sldMk cId="664349103" sldId="256"/>
            <ac:cxnSpMk id="17" creationId="{DB17EE2E-431E-4479-2031-FB42160AB53B}"/>
          </ac:cxnSpMkLst>
        </pc:cxnChg>
        <pc:cxnChg chg="add mod">
          <ac:chgData name="GIOVANNI LUCA DI BELLA" userId="8595d2e9-3eeb-4bdc-971f-e64a0cd9cdfd" providerId="ADAL" clId="{8206073A-B8F9-45C0-9851-1F3A96C5973C}" dt="2023-03-24T11:51:36.275" v="335" actId="1076"/>
          <ac:cxnSpMkLst>
            <pc:docMk/>
            <pc:sldMk cId="664349103" sldId="256"/>
            <ac:cxnSpMk id="21" creationId="{8B017AC0-B0B4-68E9-BB5F-B09AD86C07C8}"/>
          </ac:cxnSpMkLst>
        </pc:cxnChg>
        <pc:cxnChg chg="add mod">
          <ac:chgData name="GIOVANNI LUCA DI BELLA" userId="8595d2e9-3eeb-4bdc-971f-e64a0cd9cdfd" providerId="ADAL" clId="{8206073A-B8F9-45C0-9851-1F3A96C5973C}" dt="2023-03-24T11:51:59.449" v="340" actId="1076"/>
          <ac:cxnSpMkLst>
            <pc:docMk/>
            <pc:sldMk cId="664349103" sldId="256"/>
            <ac:cxnSpMk id="24" creationId="{A5EF3FCD-DB15-BAE4-D3CD-AB3CD7A7B369}"/>
          </ac:cxnSpMkLst>
        </pc:cxnChg>
      </pc:sldChg>
      <pc:sldChg chg="addSp delSp modSp new mod">
        <pc:chgData name="GIOVANNI LUCA DI BELLA" userId="8595d2e9-3eeb-4bdc-971f-e64a0cd9cdfd" providerId="ADAL" clId="{8206073A-B8F9-45C0-9851-1F3A96C5973C}" dt="2023-03-24T14:43:49.288" v="378" actId="20577"/>
        <pc:sldMkLst>
          <pc:docMk/>
          <pc:sldMk cId="1200644530" sldId="257"/>
        </pc:sldMkLst>
        <pc:spChg chg="del">
          <ac:chgData name="GIOVANNI LUCA DI BELLA" userId="8595d2e9-3eeb-4bdc-971f-e64a0cd9cdfd" providerId="ADAL" clId="{8206073A-B8F9-45C0-9851-1F3A96C5973C}" dt="2023-03-24T11:27:06.459" v="170" actId="478"/>
          <ac:spMkLst>
            <pc:docMk/>
            <pc:sldMk cId="1200644530" sldId="257"/>
            <ac:spMk id="2" creationId="{79AB727B-E075-DB79-1B30-F547E358BBC6}"/>
          </ac:spMkLst>
        </pc:spChg>
        <pc:spChg chg="del">
          <ac:chgData name="GIOVANNI LUCA DI BELLA" userId="8595d2e9-3eeb-4bdc-971f-e64a0cd9cdfd" providerId="ADAL" clId="{8206073A-B8F9-45C0-9851-1F3A96C5973C}" dt="2023-03-24T11:27:08.564" v="171" actId="478"/>
          <ac:spMkLst>
            <pc:docMk/>
            <pc:sldMk cId="1200644530" sldId="257"/>
            <ac:spMk id="3" creationId="{DA2E31B3-6EBC-6737-19D5-97C8307F5C18}"/>
          </ac:spMkLst>
        </pc:spChg>
        <pc:spChg chg="add mod">
          <ac:chgData name="GIOVANNI LUCA DI BELLA" userId="8595d2e9-3eeb-4bdc-971f-e64a0cd9cdfd" providerId="ADAL" clId="{8206073A-B8F9-45C0-9851-1F3A96C5973C}" dt="2023-03-24T11:50:16.944" v="316" actId="1076"/>
          <ac:spMkLst>
            <pc:docMk/>
            <pc:sldMk cId="1200644530" sldId="257"/>
            <ac:spMk id="8" creationId="{C8D461EE-6F78-28D6-5E87-FC2DC50EEF49}"/>
          </ac:spMkLst>
        </pc:spChg>
        <pc:spChg chg="add mod">
          <ac:chgData name="GIOVANNI LUCA DI BELLA" userId="8595d2e9-3eeb-4bdc-971f-e64a0cd9cdfd" providerId="ADAL" clId="{8206073A-B8F9-45C0-9851-1F3A96C5973C}" dt="2023-03-24T11:50:08.128" v="315" actId="207"/>
          <ac:spMkLst>
            <pc:docMk/>
            <pc:sldMk cId="1200644530" sldId="257"/>
            <ac:spMk id="11" creationId="{97B77866-B628-A471-E383-DD180A6023A1}"/>
          </ac:spMkLst>
        </pc:spChg>
        <pc:spChg chg="add mod">
          <ac:chgData name="GIOVANNI LUCA DI BELLA" userId="8595d2e9-3eeb-4bdc-971f-e64a0cd9cdfd" providerId="ADAL" clId="{8206073A-B8F9-45C0-9851-1F3A96C5973C}" dt="2023-03-24T14:43:49.288" v="378" actId="20577"/>
          <ac:spMkLst>
            <pc:docMk/>
            <pc:sldMk cId="1200644530" sldId="257"/>
            <ac:spMk id="14" creationId="{E3B80C97-1956-0971-D05C-98FC4A3B90A4}"/>
          </ac:spMkLst>
        </pc:spChg>
        <pc:spChg chg="add mod">
          <ac:chgData name="GIOVANNI LUCA DI BELLA" userId="8595d2e9-3eeb-4bdc-971f-e64a0cd9cdfd" providerId="ADAL" clId="{8206073A-B8F9-45C0-9851-1F3A96C5973C}" dt="2023-03-24T11:50:08.128" v="315" actId="207"/>
          <ac:spMkLst>
            <pc:docMk/>
            <pc:sldMk cId="1200644530" sldId="257"/>
            <ac:spMk id="19" creationId="{CECB7E38-C502-BD0E-D85F-E585CE98226B}"/>
          </ac:spMkLst>
        </pc:spChg>
        <pc:picChg chg="add del mod">
          <ac:chgData name="GIOVANNI LUCA DI BELLA" userId="8595d2e9-3eeb-4bdc-971f-e64a0cd9cdfd" providerId="ADAL" clId="{8206073A-B8F9-45C0-9851-1F3A96C5973C}" dt="2023-03-24T11:52:07.496" v="341" actId="478"/>
          <ac:picMkLst>
            <pc:docMk/>
            <pc:sldMk cId="1200644530" sldId="257"/>
            <ac:picMk id="5" creationId="{8CCB0EE4-F7E9-7591-C9F8-B56539E3BE57}"/>
          </ac:picMkLst>
        </pc:picChg>
        <pc:picChg chg="add mod ord">
          <ac:chgData name="GIOVANNI LUCA DI BELLA" userId="8595d2e9-3eeb-4bdc-971f-e64a0cd9cdfd" providerId="ADAL" clId="{8206073A-B8F9-45C0-9851-1F3A96C5973C}" dt="2023-03-24T11:52:14.818" v="345" actId="167"/>
          <ac:picMkLst>
            <pc:docMk/>
            <pc:sldMk cId="1200644530" sldId="257"/>
            <ac:picMk id="21" creationId="{71C00647-9B8C-034B-17A9-290903D66F50}"/>
          </ac:picMkLst>
        </pc:picChg>
        <pc:cxnChg chg="add mod">
          <ac:chgData name="GIOVANNI LUCA DI BELLA" userId="8595d2e9-3eeb-4bdc-971f-e64a0cd9cdfd" providerId="ADAL" clId="{8206073A-B8F9-45C0-9851-1F3A96C5973C}" dt="2023-03-24T11:50:16.944" v="316" actId="1076"/>
          <ac:cxnSpMkLst>
            <pc:docMk/>
            <pc:sldMk cId="1200644530" sldId="257"/>
            <ac:cxnSpMk id="7" creationId="{C8B6D677-7E6A-CD3A-969E-74C808B4214E}"/>
          </ac:cxnSpMkLst>
        </pc:cxnChg>
        <pc:cxnChg chg="add mod">
          <ac:chgData name="GIOVANNI LUCA DI BELLA" userId="8595d2e9-3eeb-4bdc-971f-e64a0cd9cdfd" providerId="ADAL" clId="{8206073A-B8F9-45C0-9851-1F3A96C5973C}" dt="2023-03-24T11:50:07.665" v="314" actId="208"/>
          <ac:cxnSpMkLst>
            <pc:docMk/>
            <pc:sldMk cId="1200644530" sldId="257"/>
            <ac:cxnSpMk id="10" creationId="{4FFF80BF-8557-344D-1646-BD1C189B6CC1}"/>
          </ac:cxnSpMkLst>
        </pc:cxnChg>
        <pc:cxnChg chg="add mod">
          <ac:chgData name="GIOVANNI LUCA DI BELLA" userId="8595d2e9-3eeb-4bdc-971f-e64a0cd9cdfd" providerId="ADAL" clId="{8206073A-B8F9-45C0-9851-1F3A96C5973C}" dt="2023-03-24T11:50:07.665" v="314" actId="208"/>
          <ac:cxnSpMkLst>
            <pc:docMk/>
            <pc:sldMk cId="1200644530" sldId="257"/>
            <ac:cxnSpMk id="13" creationId="{1718E96D-DAF9-2DDF-564C-70B7AA184D54}"/>
          </ac:cxnSpMkLst>
        </pc:cxnChg>
        <pc:cxnChg chg="add del">
          <ac:chgData name="GIOVANNI LUCA DI BELLA" userId="8595d2e9-3eeb-4bdc-971f-e64a0cd9cdfd" providerId="ADAL" clId="{8206073A-B8F9-45C0-9851-1F3A96C5973C}" dt="2023-03-24T11:32:18.072" v="229" actId="478"/>
          <ac:cxnSpMkLst>
            <pc:docMk/>
            <pc:sldMk cId="1200644530" sldId="257"/>
            <ac:cxnSpMk id="16" creationId="{F2BD1C96-7189-5DAC-3A05-8E1001AFF06C}"/>
          </ac:cxnSpMkLst>
        </pc:cxnChg>
        <pc:cxnChg chg="add mod">
          <ac:chgData name="GIOVANNI LUCA DI BELLA" userId="8595d2e9-3eeb-4bdc-971f-e64a0cd9cdfd" providerId="ADAL" clId="{8206073A-B8F9-45C0-9851-1F3A96C5973C}" dt="2023-03-24T11:50:07.665" v="314" actId="208"/>
          <ac:cxnSpMkLst>
            <pc:docMk/>
            <pc:sldMk cId="1200644530" sldId="257"/>
            <ac:cxnSpMk id="18" creationId="{1B97FC67-B34D-B8BD-9822-88F9E979A838}"/>
          </ac:cxnSpMkLst>
        </pc:cxnChg>
      </pc:sldChg>
      <pc:sldChg chg="addSp delSp modSp new mod">
        <pc:chgData name="GIOVANNI LUCA DI BELLA" userId="8595d2e9-3eeb-4bdc-971f-e64a0cd9cdfd" providerId="ADAL" clId="{8206073A-B8F9-45C0-9851-1F3A96C5973C}" dt="2023-03-24T11:38:50.379" v="263"/>
        <pc:sldMkLst>
          <pc:docMk/>
          <pc:sldMk cId="3070911292" sldId="258"/>
        </pc:sldMkLst>
        <pc:spChg chg="del">
          <ac:chgData name="GIOVANNI LUCA DI BELLA" userId="8595d2e9-3eeb-4bdc-971f-e64a0cd9cdfd" providerId="ADAL" clId="{8206073A-B8F9-45C0-9851-1F3A96C5973C}" dt="2023-03-24T11:35:36.740" v="241" actId="478"/>
          <ac:spMkLst>
            <pc:docMk/>
            <pc:sldMk cId="3070911292" sldId="258"/>
            <ac:spMk id="2" creationId="{A3F467F0-1C4E-3CAE-C664-95C2FB1276CB}"/>
          </ac:spMkLst>
        </pc:spChg>
        <pc:spChg chg="del">
          <ac:chgData name="GIOVANNI LUCA DI BELLA" userId="8595d2e9-3eeb-4bdc-971f-e64a0cd9cdfd" providerId="ADAL" clId="{8206073A-B8F9-45C0-9851-1F3A96C5973C}" dt="2023-03-24T11:35:39.268" v="242" actId="478"/>
          <ac:spMkLst>
            <pc:docMk/>
            <pc:sldMk cId="3070911292" sldId="258"/>
            <ac:spMk id="3" creationId="{5A4A79ED-EF82-982C-CE0C-DBC5AA1F3D0D}"/>
          </ac:spMkLst>
        </pc:spChg>
        <pc:spChg chg="add del mod">
          <ac:chgData name="GIOVANNI LUCA DI BELLA" userId="8595d2e9-3eeb-4bdc-971f-e64a0cd9cdfd" providerId="ADAL" clId="{8206073A-B8F9-45C0-9851-1F3A96C5973C}" dt="2023-03-24T11:38:50.379" v="263"/>
          <ac:spMkLst>
            <pc:docMk/>
            <pc:sldMk cId="3070911292" sldId="258"/>
            <ac:spMk id="7" creationId="{A13F462C-F88F-DB1E-173A-06299F9EAD56}"/>
          </ac:spMkLst>
        </pc:spChg>
        <pc:spChg chg="add del mod">
          <ac:chgData name="GIOVANNI LUCA DI BELLA" userId="8595d2e9-3eeb-4bdc-971f-e64a0cd9cdfd" providerId="ADAL" clId="{8206073A-B8F9-45C0-9851-1F3A96C5973C}" dt="2023-03-24T11:38:22.660" v="252" actId="478"/>
          <ac:spMkLst>
            <pc:docMk/>
            <pc:sldMk cId="3070911292" sldId="258"/>
            <ac:spMk id="9" creationId="{F4CB8F5C-8D3A-2BCC-E63B-733940C45059}"/>
          </ac:spMkLst>
        </pc:spChg>
        <pc:spChg chg="add mod">
          <ac:chgData name="GIOVANNI LUCA DI BELLA" userId="8595d2e9-3eeb-4bdc-971f-e64a0cd9cdfd" providerId="ADAL" clId="{8206073A-B8F9-45C0-9851-1F3A96C5973C}" dt="2023-03-24T11:38:15.688" v="250" actId="1076"/>
          <ac:spMkLst>
            <pc:docMk/>
            <pc:sldMk cId="3070911292" sldId="258"/>
            <ac:spMk id="11" creationId="{6F997EB5-C692-B44E-F737-ADA5EE62ECFF}"/>
          </ac:spMkLst>
        </pc:spChg>
        <pc:spChg chg="add mod">
          <ac:chgData name="GIOVANNI LUCA DI BELLA" userId="8595d2e9-3eeb-4bdc-971f-e64a0cd9cdfd" providerId="ADAL" clId="{8206073A-B8F9-45C0-9851-1F3A96C5973C}" dt="2023-03-24T11:38:28.710" v="254" actId="1076"/>
          <ac:spMkLst>
            <pc:docMk/>
            <pc:sldMk cId="3070911292" sldId="258"/>
            <ac:spMk id="13" creationId="{1C724237-5DB0-E1A2-5AA4-E9EE72B0F709}"/>
          </ac:spMkLst>
        </pc:spChg>
        <pc:spChg chg="add mod">
          <ac:chgData name="GIOVANNI LUCA DI BELLA" userId="8595d2e9-3eeb-4bdc-971f-e64a0cd9cdfd" providerId="ADAL" clId="{8206073A-B8F9-45C0-9851-1F3A96C5973C}" dt="2023-03-24T11:38:49.860" v="261" actId="1076"/>
          <ac:spMkLst>
            <pc:docMk/>
            <pc:sldMk cId="3070911292" sldId="258"/>
            <ac:spMk id="15" creationId="{D0EB39FE-CAA5-6F86-B6B0-4350B5345B62}"/>
          </ac:spMkLst>
        </pc:spChg>
        <pc:picChg chg="add mod">
          <ac:chgData name="GIOVANNI LUCA DI BELLA" userId="8595d2e9-3eeb-4bdc-971f-e64a0cd9cdfd" providerId="ADAL" clId="{8206073A-B8F9-45C0-9851-1F3A96C5973C}" dt="2023-03-24T11:37:40.042" v="244" actId="27614"/>
          <ac:picMkLst>
            <pc:docMk/>
            <pc:sldMk cId="3070911292" sldId="258"/>
            <ac:picMk id="5" creationId="{023F0D0E-8F34-0526-60AB-0E76D9C98670}"/>
          </ac:picMkLst>
        </pc:picChg>
        <pc:cxnChg chg="add del mod">
          <ac:chgData name="GIOVANNI LUCA DI BELLA" userId="8595d2e9-3eeb-4bdc-971f-e64a0cd9cdfd" providerId="ADAL" clId="{8206073A-B8F9-45C0-9851-1F3A96C5973C}" dt="2023-03-24T11:38:40.354" v="255" actId="478"/>
          <ac:cxnSpMkLst>
            <pc:docMk/>
            <pc:sldMk cId="3070911292" sldId="258"/>
            <ac:cxnSpMk id="6" creationId="{248967B5-CF34-62FD-B6EA-C422E1AAA81B}"/>
          </ac:cxnSpMkLst>
        </pc:cxnChg>
        <pc:cxnChg chg="add del mod">
          <ac:chgData name="GIOVANNI LUCA DI BELLA" userId="8595d2e9-3eeb-4bdc-971f-e64a0cd9cdfd" providerId="ADAL" clId="{8206073A-B8F9-45C0-9851-1F3A96C5973C}" dt="2023-03-24T11:38:20.005" v="251" actId="478"/>
          <ac:cxnSpMkLst>
            <pc:docMk/>
            <pc:sldMk cId="3070911292" sldId="258"/>
            <ac:cxnSpMk id="8" creationId="{A23C1EE6-EC7A-70D1-D4E2-696D8C31517F}"/>
          </ac:cxnSpMkLst>
        </pc:cxnChg>
        <pc:cxnChg chg="add mod">
          <ac:chgData name="GIOVANNI LUCA DI BELLA" userId="8595d2e9-3eeb-4bdc-971f-e64a0cd9cdfd" providerId="ADAL" clId="{8206073A-B8F9-45C0-9851-1F3A96C5973C}" dt="2023-03-24T11:38:15.688" v="250" actId="1076"/>
          <ac:cxnSpMkLst>
            <pc:docMk/>
            <pc:sldMk cId="3070911292" sldId="258"/>
            <ac:cxnSpMk id="10" creationId="{DE3402AE-A8FC-8656-EBDB-65D9499C30A0}"/>
          </ac:cxnSpMkLst>
        </pc:cxnChg>
        <pc:cxnChg chg="add mod">
          <ac:chgData name="GIOVANNI LUCA DI BELLA" userId="8595d2e9-3eeb-4bdc-971f-e64a0cd9cdfd" providerId="ADAL" clId="{8206073A-B8F9-45C0-9851-1F3A96C5973C}" dt="2023-03-24T11:38:28.710" v="254" actId="1076"/>
          <ac:cxnSpMkLst>
            <pc:docMk/>
            <pc:sldMk cId="3070911292" sldId="258"/>
            <ac:cxnSpMk id="12" creationId="{5E8FD925-2F8E-50BC-92F7-8EE355FAB1CF}"/>
          </ac:cxnSpMkLst>
        </pc:cxnChg>
        <pc:cxnChg chg="add mod">
          <ac:chgData name="GIOVANNI LUCA DI BELLA" userId="8595d2e9-3eeb-4bdc-971f-e64a0cd9cdfd" providerId="ADAL" clId="{8206073A-B8F9-45C0-9851-1F3A96C5973C}" dt="2023-03-24T11:38:49.860" v="261" actId="1076"/>
          <ac:cxnSpMkLst>
            <pc:docMk/>
            <pc:sldMk cId="3070911292" sldId="258"/>
            <ac:cxnSpMk id="14" creationId="{82C16910-2F5F-352D-CF3B-E3B2571ED0FD}"/>
          </ac:cxnSpMkLst>
        </pc:cxnChg>
      </pc:sldChg>
      <pc:sldChg chg="addSp delSp modSp new mod">
        <pc:chgData name="GIOVANNI LUCA DI BELLA" userId="8595d2e9-3eeb-4bdc-971f-e64a0cd9cdfd" providerId="ADAL" clId="{8206073A-B8F9-45C0-9851-1F3A96C5973C}" dt="2023-03-24T11:54:08.900" v="362" actId="478"/>
        <pc:sldMkLst>
          <pc:docMk/>
          <pc:sldMk cId="2233091829" sldId="259"/>
        </pc:sldMkLst>
        <pc:spChg chg="del">
          <ac:chgData name="GIOVANNI LUCA DI BELLA" userId="8595d2e9-3eeb-4bdc-971f-e64a0cd9cdfd" providerId="ADAL" clId="{8206073A-B8F9-45C0-9851-1F3A96C5973C}" dt="2023-03-24T11:42:31.506" v="268" actId="478"/>
          <ac:spMkLst>
            <pc:docMk/>
            <pc:sldMk cId="2233091829" sldId="259"/>
            <ac:spMk id="2" creationId="{46CA4B0C-312F-4A1D-189C-D1F33B219493}"/>
          </ac:spMkLst>
        </pc:spChg>
        <pc:spChg chg="del">
          <ac:chgData name="GIOVANNI LUCA DI BELLA" userId="8595d2e9-3eeb-4bdc-971f-e64a0cd9cdfd" providerId="ADAL" clId="{8206073A-B8F9-45C0-9851-1F3A96C5973C}" dt="2023-03-24T11:42:28.596" v="265"/>
          <ac:spMkLst>
            <pc:docMk/>
            <pc:sldMk cId="2233091829" sldId="259"/>
            <ac:spMk id="3" creationId="{4A2740DF-D8F7-559B-CF55-DD1B32917751}"/>
          </ac:spMkLst>
        </pc:spChg>
        <pc:spChg chg="add del mod">
          <ac:chgData name="GIOVANNI LUCA DI BELLA" userId="8595d2e9-3eeb-4bdc-971f-e64a0cd9cdfd" providerId="ADAL" clId="{8206073A-B8F9-45C0-9851-1F3A96C5973C}" dt="2023-03-24T11:42:36.709" v="270" actId="478"/>
          <ac:spMkLst>
            <pc:docMk/>
            <pc:sldMk cId="2233091829" sldId="259"/>
            <ac:spMk id="7" creationId="{A9DC8012-CCC5-4EFB-2AB2-64AC8902C952}"/>
          </ac:spMkLst>
        </pc:spChg>
        <pc:spChg chg="add del mod">
          <ac:chgData name="GIOVANNI LUCA DI BELLA" userId="8595d2e9-3eeb-4bdc-971f-e64a0cd9cdfd" providerId="ADAL" clId="{8206073A-B8F9-45C0-9851-1F3A96C5973C}" dt="2023-03-24T11:54:08.900" v="362" actId="478"/>
          <ac:spMkLst>
            <pc:docMk/>
            <pc:sldMk cId="2233091829" sldId="259"/>
            <ac:spMk id="12" creationId="{8DC6EEB4-795F-9352-F37B-B3D7B53147C0}"/>
          </ac:spMkLst>
        </pc:spChg>
        <pc:spChg chg="add mod">
          <ac:chgData name="GIOVANNI LUCA DI BELLA" userId="8595d2e9-3eeb-4bdc-971f-e64a0cd9cdfd" providerId="ADAL" clId="{8206073A-B8F9-45C0-9851-1F3A96C5973C}" dt="2023-03-24T11:53:54.808" v="358" actId="1076"/>
          <ac:spMkLst>
            <pc:docMk/>
            <pc:sldMk cId="2233091829" sldId="259"/>
            <ac:spMk id="15" creationId="{238988A7-D5E6-5142-F905-2583D85743B2}"/>
          </ac:spMkLst>
        </pc:spChg>
        <pc:spChg chg="add mod">
          <ac:chgData name="GIOVANNI LUCA DI BELLA" userId="8595d2e9-3eeb-4bdc-971f-e64a0cd9cdfd" providerId="ADAL" clId="{8206073A-B8F9-45C0-9851-1F3A96C5973C}" dt="2023-03-24T11:53:59.103" v="359" actId="1076"/>
          <ac:spMkLst>
            <pc:docMk/>
            <pc:sldMk cId="2233091829" sldId="259"/>
            <ac:spMk id="20" creationId="{A6C4E5D3-ED7C-FF26-EF9C-5219967CDBE8}"/>
          </ac:spMkLst>
        </pc:spChg>
        <pc:spChg chg="add mod">
          <ac:chgData name="GIOVANNI LUCA DI BELLA" userId="8595d2e9-3eeb-4bdc-971f-e64a0cd9cdfd" providerId="ADAL" clId="{8206073A-B8F9-45C0-9851-1F3A96C5973C}" dt="2023-03-24T11:53:43.740" v="354" actId="1076"/>
          <ac:spMkLst>
            <pc:docMk/>
            <pc:sldMk cId="2233091829" sldId="259"/>
            <ac:spMk id="22" creationId="{40F57111-C8E3-9097-2164-1339E089BE3E}"/>
          </ac:spMkLst>
        </pc:spChg>
        <pc:picChg chg="add del mod">
          <ac:chgData name="GIOVANNI LUCA DI BELLA" userId="8595d2e9-3eeb-4bdc-971f-e64a0cd9cdfd" providerId="ADAL" clId="{8206073A-B8F9-45C0-9851-1F3A96C5973C}" dt="2023-03-24T11:42:32.950" v="269" actId="478"/>
          <ac:picMkLst>
            <pc:docMk/>
            <pc:sldMk cId="2233091829" sldId="259"/>
            <ac:picMk id="5" creationId="{99C73EB9-CFF4-A021-298D-9B78DA19D556}"/>
          </ac:picMkLst>
        </pc:picChg>
        <pc:picChg chg="add del mod">
          <ac:chgData name="GIOVANNI LUCA DI BELLA" userId="8595d2e9-3eeb-4bdc-971f-e64a0cd9cdfd" providerId="ADAL" clId="{8206073A-B8F9-45C0-9851-1F3A96C5973C}" dt="2023-03-24T11:53:17.191" v="346" actId="478"/>
          <ac:picMkLst>
            <pc:docMk/>
            <pc:sldMk cId="2233091829" sldId="259"/>
            <ac:picMk id="9" creationId="{15B98871-D579-6FBF-A8A5-DD76B7920CFE}"/>
          </ac:picMkLst>
        </pc:picChg>
        <pc:picChg chg="add mod ord">
          <ac:chgData name="GIOVANNI LUCA DI BELLA" userId="8595d2e9-3eeb-4bdc-971f-e64a0cd9cdfd" providerId="ADAL" clId="{8206073A-B8F9-45C0-9851-1F3A96C5973C}" dt="2023-03-24T11:53:29.350" v="351" actId="167"/>
          <ac:picMkLst>
            <pc:docMk/>
            <pc:sldMk cId="2233091829" sldId="259"/>
            <ac:picMk id="25" creationId="{7FD74521-6CC9-6E10-4E77-14BD7E2E00FF}"/>
          </ac:picMkLst>
        </pc:picChg>
        <pc:cxnChg chg="add del mod">
          <ac:chgData name="GIOVANNI LUCA DI BELLA" userId="8595d2e9-3eeb-4bdc-971f-e64a0cd9cdfd" providerId="ADAL" clId="{8206073A-B8F9-45C0-9851-1F3A96C5973C}" dt="2023-03-24T11:54:06.562" v="361" actId="478"/>
          <ac:cxnSpMkLst>
            <pc:docMk/>
            <pc:sldMk cId="2233091829" sldId="259"/>
            <ac:cxnSpMk id="11" creationId="{120560DA-6ADE-8B60-14DF-C4DF73243836}"/>
          </ac:cxnSpMkLst>
        </pc:cxnChg>
        <pc:cxnChg chg="add mod">
          <ac:chgData name="GIOVANNI LUCA DI BELLA" userId="8595d2e9-3eeb-4bdc-971f-e64a0cd9cdfd" providerId="ADAL" clId="{8206073A-B8F9-45C0-9851-1F3A96C5973C}" dt="2023-03-24T11:53:51.397" v="357" actId="14100"/>
          <ac:cxnSpMkLst>
            <pc:docMk/>
            <pc:sldMk cId="2233091829" sldId="259"/>
            <ac:cxnSpMk id="14" creationId="{F43F30A9-38F3-8FB8-3C2C-F0E2954FCAC5}"/>
          </ac:cxnSpMkLst>
        </pc:cxnChg>
        <pc:cxnChg chg="add mod">
          <ac:chgData name="GIOVANNI LUCA DI BELLA" userId="8595d2e9-3eeb-4bdc-971f-e64a0cd9cdfd" providerId="ADAL" clId="{8206073A-B8F9-45C0-9851-1F3A96C5973C}" dt="2023-03-24T11:54:02.241" v="360" actId="1076"/>
          <ac:cxnSpMkLst>
            <pc:docMk/>
            <pc:sldMk cId="2233091829" sldId="259"/>
            <ac:cxnSpMk id="17" creationId="{3BD7E45F-648C-D5A9-F6DB-CA6EB29916B3}"/>
          </ac:cxnSpMkLst>
        </pc:cxnChg>
        <pc:cxnChg chg="add mod">
          <ac:chgData name="GIOVANNI LUCA DI BELLA" userId="8595d2e9-3eeb-4bdc-971f-e64a0cd9cdfd" providerId="ADAL" clId="{8206073A-B8F9-45C0-9851-1F3A96C5973C}" dt="2023-03-24T11:53:40.539" v="353" actId="14100"/>
          <ac:cxnSpMkLst>
            <pc:docMk/>
            <pc:sldMk cId="2233091829" sldId="259"/>
            <ac:cxnSpMk id="21" creationId="{54EDCE3E-9A13-4905-E68D-DBE259C80393}"/>
          </ac:cxnSpMkLst>
        </pc:cxnChg>
      </pc:sldChg>
      <pc:sldChg chg="addSp delSp modSp new mod">
        <pc:chgData name="GIOVANNI LUCA DI BELLA" userId="8595d2e9-3eeb-4bdc-971f-e64a0cd9cdfd" providerId="ADAL" clId="{8206073A-B8F9-45C0-9851-1F3A96C5973C}" dt="2023-03-24T15:09:57.944" v="554" actId="1076"/>
        <pc:sldMkLst>
          <pc:docMk/>
          <pc:sldMk cId="3076476881" sldId="260"/>
        </pc:sldMkLst>
        <pc:spChg chg="mod">
          <ac:chgData name="GIOVANNI LUCA DI BELLA" userId="8595d2e9-3eeb-4bdc-971f-e64a0cd9cdfd" providerId="ADAL" clId="{8206073A-B8F9-45C0-9851-1F3A96C5973C}" dt="2023-03-24T14:53:27.015" v="421" actId="1076"/>
          <ac:spMkLst>
            <pc:docMk/>
            <pc:sldMk cId="3076476881" sldId="260"/>
            <ac:spMk id="2" creationId="{CC7791B5-FF15-C253-8EA2-7938B985286A}"/>
          </ac:spMkLst>
        </pc:spChg>
        <pc:spChg chg="del">
          <ac:chgData name="GIOVANNI LUCA DI BELLA" userId="8595d2e9-3eeb-4bdc-971f-e64a0cd9cdfd" providerId="ADAL" clId="{8206073A-B8F9-45C0-9851-1F3A96C5973C}" dt="2023-03-24T14:53:29.431" v="422" actId="478"/>
          <ac:spMkLst>
            <pc:docMk/>
            <pc:sldMk cId="3076476881" sldId="260"/>
            <ac:spMk id="3" creationId="{9E4C5F6D-E94F-4481-7142-CDBF84A16469}"/>
          </ac:spMkLst>
        </pc:spChg>
        <pc:spChg chg="add mod">
          <ac:chgData name="GIOVANNI LUCA DI BELLA" userId="8595d2e9-3eeb-4bdc-971f-e64a0cd9cdfd" providerId="ADAL" clId="{8206073A-B8F9-45C0-9851-1F3A96C5973C}" dt="2023-03-24T15:06:50.183" v="531" actId="113"/>
          <ac:spMkLst>
            <pc:docMk/>
            <pc:sldMk cId="3076476881" sldId="260"/>
            <ac:spMk id="8" creationId="{EDB9B8B0-25B4-1B88-4136-1E58F947EB45}"/>
          </ac:spMkLst>
        </pc:spChg>
        <pc:spChg chg="add mod">
          <ac:chgData name="GIOVANNI LUCA DI BELLA" userId="8595d2e9-3eeb-4bdc-971f-e64a0cd9cdfd" providerId="ADAL" clId="{8206073A-B8F9-45C0-9851-1F3A96C5973C}" dt="2023-03-24T14:57:18.583" v="479" actId="1076"/>
          <ac:spMkLst>
            <pc:docMk/>
            <pc:sldMk cId="3076476881" sldId="260"/>
            <ac:spMk id="11" creationId="{EDDDD27E-73DF-1EDA-2994-14993F300CEF}"/>
          </ac:spMkLst>
        </pc:spChg>
        <pc:spChg chg="add mod">
          <ac:chgData name="GIOVANNI LUCA DI BELLA" userId="8595d2e9-3eeb-4bdc-971f-e64a0cd9cdfd" providerId="ADAL" clId="{8206073A-B8F9-45C0-9851-1F3A96C5973C}" dt="2023-03-24T15:07:52.278" v="532" actId="1076"/>
          <ac:spMkLst>
            <pc:docMk/>
            <pc:sldMk cId="3076476881" sldId="260"/>
            <ac:spMk id="16" creationId="{BFCA7FF5-2291-72B3-654F-9D94D27816B0}"/>
          </ac:spMkLst>
        </pc:spChg>
        <pc:spChg chg="add mod">
          <ac:chgData name="GIOVANNI LUCA DI BELLA" userId="8595d2e9-3eeb-4bdc-971f-e64a0cd9cdfd" providerId="ADAL" clId="{8206073A-B8F9-45C0-9851-1F3A96C5973C}" dt="2023-03-24T15:09:57.944" v="554" actId="1076"/>
          <ac:spMkLst>
            <pc:docMk/>
            <pc:sldMk cId="3076476881" sldId="260"/>
            <ac:spMk id="22" creationId="{F3654859-927E-3643-4FF8-B46FA7AA55C6}"/>
          </ac:spMkLst>
        </pc:spChg>
        <pc:picChg chg="add mod">
          <ac:chgData name="GIOVANNI LUCA DI BELLA" userId="8595d2e9-3eeb-4bdc-971f-e64a0cd9cdfd" providerId="ADAL" clId="{8206073A-B8F9-45C0-9851-1F3A96C5973C}" dt="2023-03-24T14:55:58.890" v="427" actId="1076"/>
          <ac:picMkLst>
            <pc:docMk/>
            <pc:sldMk cId="3076476881" sldId="260"/>
            <ac:picMk id="5" creationId="{A48B4B2E-ECA2-005F-6F98-BACBBEB3172A}"/>
          </ac:picMkLst>
        </pc:picChg>
        <pc:picChg chg="add mod">
          <ac:chgData name="GIOVANNI LUCA DI BELLA" userId="8595d2e9-3eeb-4bdc-971f-e64a0cd9cdfd" providerId="ADAL" clId="{8206073A-B8F9-45C0-9851-1F3A96C5973C}" dt="2023-03-24T15:09:50.435" v="553" actId="1076"/>
          <ac:picMkLst>
            <pc:docMk/>
            <pc:sldMk cId="3076476881" sldId="260"/>
            <ac:picMk id="13" creationId="{A21C6207-FA71-EA0B-4609-DD43AEA74265}"/>
          </ac:picMkLst>
        </pc:picChg>
        <pc:cxnChg chg="add mod">
          <ac:chgData name="GIOVANNI LUCA DI BELLA" userId="8595d2e9-3eeb-4bdc-971f-e64a0cd9cdfd" providerId="ADAL" clId="{8206073A-B8F9-45C0-9851-1F3A96C5973C}" dt="2023-03-24T14:56:20.202" v="430" actId="1582"/>
          <ac:cxnSpMkLst>
            <pc:docMk/>
            <pc:sldMk cId="3076476881" sldId="260"/>
            <ac:cxnSpMk id="7" creationId="{0D599CED-D5D9-58DD-065E-2775C9709ED1}"/>
          </ac:cxnSpMkLst>
        </pc:cxnChg>
        <pc:cxnChg chg="add mod">
          <ac:chgData name="GIOVANNI LUCA DI BELLA" userId="8595d2e9-3eeb-4bdc-971f-e64a0cd9cdfd" providerId="ADAL" clId="{8206073A-B8F9-45C0-9851-1F3A96C5973C}" dt="2023-03-24T14:57:05.495" v="463" actId="1076"/>
          <ac:cxnSpMkLst>
            <pc:docMk/>
            <pc:sldMk cId="3076476881" sldId="260"/>
            <ac:cxnSpMk id="10" creationId="{F90EE8DF-DF9D-D5D9-98EB-FB66B565B866}"/>
          </ac:cxnSpMkLst>
        </pc:cxnChg>
        <pc:cxnChg chg="add del mod">
          <ac:chgData name="GIOVANNI LUCA DI BELLA" userId="8595d2e9-3eeb-4bdc-971f-e64a0cd9cdfd" providerId="ADAL" clId="{8206073A-B8F9-45C0-9851-1F3A96C5973C}" dt="2023-03-24T15:09:32.969" v="547" actId="478"/>
          <ac:cxnSpMkLst>
            <pc:docMk/>
            <pc:sldMk cId="3076476881" sldId="260"/>
            <ac:cxnSpMk id="15" creationId="{D8DB1CDD-539D-EE64-D44F-A1BBD7B5BC15}"/>
          </ac:cxnSpMkLst>
        </pc:cxnChg>
        <pc:cxnChg chg="add del">
          <ac:chgData name="GIOVANNI LUCA DI BELLA" userId="8595d2e9-3eeb-4bdc-971f-e64a0cd9cdfd" providerId="ADAL" clId="{8206073A-B8F9-45C0-9851-1F3A96C5973C}" dt="2023-03-24T15:08:07.900" v="536" actId="478"/>
          <ac:cxnSpMkLst>
            <pc:docMk/>
            <pc:sldMk cId="3076476881" sldId="260"/>
            <ac:cxnSpMk id="18" creationId="{2949AFAB-C75C-C944-5387-F2042B8302D6}"/>
          </ac:cxnSpMkLst>
        </pc:cxnChg>
        <pc:cxnChg chg="add del mod">
          <ac:chgData name="GIOVANNI LUCA DI BELLA" userId="8595d2e9-3eeb-4bdc-971f-e64a0cd9cdfd" providerId="ADAL" clId="{8206073A-B8F9-45C0-9851-1F3A96C5973C}" dt="2023-03-24T15:09:30.898" v="546" actId="478"/>
          <ac:cxnSpMkLst>
            <pc:docMk/>
            <pc:sldMk cId="3076476881" sldId="260"/>
            <ac:cxnSpMk id="20" creationId="{0ECD471B-A884-8FE0-8271-CF3848A019D2}"/>
          </ac:cxnSpMkLst>
        </pc:cxnChg>
        <pc:cxnChg chg="add del mod">
          <ac:chgData name="GIOVANNI LUCA DI BELLA" userId="8595d2e9-3eeb-4bdc-971f-e64a0cd9cdfd" providerId="ADAL" clId="{8206073A-B8F9-45C0-9851-1F3A96C5973C}" dt="2023-03-24T15:09:35.444" v="548" actId="478"/>
          <ac:cxnSpMkLst>
            <pc:docMk/>
            <pc:sldMk cId="3076476881" sldId="260"/>
            <ac:cxnSpMk id="21" creationId="{EF91472D-538A-3D45-06CD-530F3979B8E8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A300D5-0C8C-3A62-7F71-25687440A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B0C832D-AC3F-7269-993F-E6A73F8FF7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EA8706D-D56A-EE01-AB9A-4585216CE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554F3C8-84AD-5147-89CF-21B3583FC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5BFB829-0418-DDE0-60F9-F233ED92A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5928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BA9E61-222E-0332-5061-0E317995C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A9197E6-203E-02AF-DE96-7CF25A75FB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0ED08DA-0A66-D51A-369B-80E532BDB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AB92B42-3719-8CDA-3B62-E221A989A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395C24D-EB63-6214-E3CE-44CB21431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5452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70F2727-6556-83B2-5606-8958960B58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788A8DB-8C88-4CE5-2320-D539E0054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58A73C-6757-8133-7FE3-43D6C8604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7E25379-1B4A-E691-8217-A43EC3901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AD6060-79E6-9365-FEF1-F0598B09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8669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EA6281-81CB-CCB6-041C-00182BBE1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BDEA80-E2C4-FA6B-82C8-8EDDDF1CB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6DBA5C-76B8-FD01-F2AA-A43781FAA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BBBA44B-F347-AB97-2224-4FDA758EE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6675C89-BC67-B6A2-20BE-7D0FB2792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4620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F0BB11-2DAE-172F-847A-F9FFD7C01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9F5FCAE-25EB-B6AD-3C91-7FED4A1CF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2D48F7-F1EB-B785-1753-44C289CA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5DA49DD-489F-521A-66F3-A6BCAD62D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20DD44-C90A-CB71-8BC4-31E2ED1E0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8676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F4BCF-CD80-F694-B140-061BD7F86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F93435-B35A-8A4C-4550-3E959A1E08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8359823-6477-36F6-E2A1-CAD865C9DB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23B3C85-681B-250B-3288-05A046EBC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1048057-DF2E-BF9A-13E1-DA9E8B00E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7700177-C614-9D0C-78F8-A317EF54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2104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DBCF0F-C001-E545-1B65-EFC4FD9CC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A5E5928-5750-74F0-FD5A-2954016A5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C4820AD-E2D6-D7E4-156C-0F3D9C5681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7DB24B4-4AB5-4D56-C692-9377D2F65A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8B96090-1838-31AD-55F9-62506149F0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639CB18-DF23-0AD9-C6E6-4F8F16C4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5E3EBD4-9A1B-B30F-430F-6693962D5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846261F-0552-0993-546D-4A43D461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9370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0AD652-BD19-9BCA-520A-2675C7E0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4050FF9-48DB-7B12-EDCF-6F37BB75F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A8E1E99-EC10-6495-BDB9-1CD0CA85E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71BC4D7-01B0-5641-043E-9E71E543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871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05AAE06-4A08-D3D3-9B28-08F7B995B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28E0195-C436-DC05-E05D-9C8E00B73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1AB823F-30A0-FFF1-FD61-3F664DB3A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2507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331A78-06F2-CD3A-9BB9-E77E15DC4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1013EF1-4857-611F-B3E1-6B67C6263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3D559AC-64C8-6653-80C6-6D230769F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BD475BA-CFC0-632E-9964-F4B4DEBF7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9800632-46E8-2B83-5A2D-DF605325D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5FF1E61-B57B-738E-47B8-D92D587A2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4591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D9267A-3B77-0B9A-97CE-A07AD60DB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EACCE669-1DB7-7F61-D1D3-83A042DF4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EF9D4F0-058F-4754-13F9-602A1A661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A77CE12-38D1-44CC-E4EA-05A504BBD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CA608FD-E4CD-6995-FB7E-7E83F34AC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C7718A1-AC27-A346-0E2C-A682F4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4958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4CC1608-CA32-9F6D-5481-D5DC5AE83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174260D-3030-4859-3406-81B8243E6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B9F8C7-F56F-4E74-ECA1-112C4227B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D88C5-2B53-4B66-840A-B43F9603B6B2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7E17357-8396-5FE7-A743-19B4E6FC17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EC41FE-7F46-58A4-C40E-F805346E55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7C81A-646F-4324-B38F-E48F4EC1F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5149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AA6EA6E8-6FDC-F66F-B009-63B7F1791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705" y="0"/>
            <a:ext cx="7630590" cy="6892869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473E26-EC8E-C6D1-933B-9A025D06E976}"/>
              </a:ext>
            </a:extLst>
          </p:cNvPr>
          <p:cNvCxnSpPr>
            <a:cxnSpLocks/>
          </p:cNvCxnSpPr>
          <p:nvPr/>
        </p:nvCxnSpPr>
        <p:spPr>
          <a:xfrm>
            <a:off x="10115550" y="0"/>
            <a:ext cx="0" cy="490192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7C487C8-AAA0-BBFD-B97B-C22C6FD31373}"/>
              </a:ext>
            </a:extLst>
          </p:cNvPr>
          <p:cNvSpPr txBox="1"/>
          <p:nvPr/>
        </p:nvSpPr>
        <p:spPr>
          <a:xfrm>
            <a:off x="10090127" y="2081629"/>
            <a:ext cx="75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500px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060E7918-39D7-E169-3944-04E239517D28}"/>
              </a:ext>
            </a:extLst>
          </p:cNvPr>
          <p:cNvCxnSpPr/>
          <p:nvPr/>
        </p:nvCxnSpPr>
        <p:spPr>
          <a:xfrm>
            <a:off x="7400925" y="-9520"/>
            <a:ext cx="0" cy="4714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7F7433A-5FBD-5ADA-4C18-E0335E500003}"/>
              </a:ext>
            </a:extLst>
          </p:cNvPr>
          <p:cNvSpPr txBox="1"/>
          <p:nvPr/>
        </p:nvSpPr>
        <p:spPr>
          <a:xfrm>
            <a:off x="7391400" y="70785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50px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DB17EE2E-431E-4479-2031-FB42160AB53B}"/>
              </a:ext>
            </a:extLst>
          </p:cNvPr>
          <p:cNvCxnSpPr>
            <a:cxnSpLocks/>
          </p:cNvCxnSpPr>
          <p:nvPr/>
        </p:nvCxnSpPr>
        <p:spPr>
          <a:xfrm flipH="1">
            <a:off x="3752850" y="1166753"/>
            <a:ext cx="46386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6E9944E-B753-7A25-C252-6F2B3122180D}"/>
              </a:ext>
            </a:extLst>
          </p:cNvPr>
          <p:cNvSpPr txBox="1"/>
          <p:nvPr/>
        </p:nvSpPr>
        <p:spPr>
          <a:xfrm>
            <a:off x="4943101" y="520422"/>
            <a:ext cx="2448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780px (padding escluso)</a:t>
            </a:r>
          </a:p>
          <a:p>
            <a:r>
              <a:rPr lang="it-IT" dirty="0">
                <a:solidFill>
                  <a:srgbClr val="FF0000"/>
                </a:solidFill>
              </a:rPr>
              <a:t>880px (padding incluso)</a:t>
            </a:r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8B017AC0-B0B4-68E9-BB5F-B09AD86C07C8}"/>
              </a:ext>
            </a:extLst>
          </p:cNvPr>
          <p:cNvCxnSpPr/>
          <p:nvPr/>
        </p:nvCxnSpPr>
        <p:spPr>
          <a:xfrm>
            <a:off x="6638925" y="4430435"/>
            <a:ext cx="0" cy="4714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EB176E94-7153-15B0-A2B9-8FF2F4CC6E88}"/>
              </a:ext>
            </a:extLst>
          </p:cNvPr>
          <p:cNvSpPr txBox="1"/>
          <p:nvPr/>
        </p:nvSpPr>
        <p:spPr>
          <a:xfrm>
            <a:off x="6638925" y="4481512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50px</a:t>
            </a:r>
          </a:p>
        </p:txBody>
      </p: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A5EF3FCD-DB15-BAE4-D3CD-AB3CD7A7B369}"/>
              </a:ext>
            </a:extLst>
          </p:cNvPr>
          <p:cNvCxnSpPr>
            <a:cxnSpLocks/>
          </p:cNvCxnSpPr>
          <p:nvPr/>
        </p:nvCxnSpPr>
        <p:spPr>
          <a:xfrm>
            <a:off x="5461326" y="4422219"/>
            <a:ext cx="0" cy="92023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5C23EAF2-7760-4B5F-1FA1-8A20A7D47B97}"/>
              </a:ext>
            </a:extLst>
          </p:cNvPr>
          <p:cNvSpPr txBox="1"/>
          <p:nvPr/>
        </p:nvSpPr>
        <p:spPr>
          <a:xfrm>
            <a:off x="4709004" y="4828103"/>
            <a:ext cx="75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100px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FDA6B78-3826-9973-1466-55A8137054B2}"/>
              </a:ext>
            </a:extLst>
          </p:cNvPr>
          <p:cNvSpPr txBox="1"/>
          <p:nvPr/>
        </p:nvSpPr>
        <p:spPr>
          <a:xfrm>
            <a:off x="28853" y="70785"/>
            <a:ext cx="2249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Giovanni Luca Di Bella</a:t>
            </a:r>
          </a:p>
          <a:p>
            <a:r>
              <a:rPr lang="it-IT" dirty="0"/>
              <a:t>1000014629</a:t>
            </a:r>
          </a:p>
        </p:txBody>
      </p:sp>
    </p:spTree>
    <p:extLst>
      <p:ext uri="{BB962C8B-B14F-4D97-AF65-F5344CB8AC3E}">
        <p14:creationId xmlns:p14="http://schemas.microsoft.com/office/powerpoint/2010/main" val="664349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magine 20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71C00647-9B8C-034B-17A9-290903D66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687" y="0"/>
            <a:ext cx="7286625" cy="6858000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8B6D677-7E6A-CD3A-969E-74C808B4214E}"/>
              </a:ext>
            </a:extLst>
          </p:cNvPr>
          <p:cNvCxnSpPr/>
          <p:nvPr/>
        </p:nvCxnSpPr>
        <p:spPr>
          <a:xfrm>
            <a:off x="9166479" y="1447799"/>
            <a:ext cx="0" cy="60007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8D461EE-6F78-28D6-5E87-FC2DC50EEF49}"/>
              </a:ext>
            </a:extLst>
          </p:cNvPr>
          <p:cNvSpPr txBox="1"/>
          <p:nvPr/>
        </p:nvSpPr>
        <p:spPr>
          <a:xfrm>
            <a:off x="9204575" y="1564242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60px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4FFF80BF-8557-344D-1646-BD1C189B6CC1}"/>
              </a:ext>
            </a:extLst>
          </p:cNvPr>
          <p:cNvCxnSpPr/>
          <p:nvPr/>
        </p:nvCxnSpPr>
        <p:spPr>
          <a:xfrm>
            <a:off x="3590925" y="1932503"/>
            <a:ext cx="43815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7B77866-B628-A471-E383-DD180A6023A1}"/>
              </a:ext>
            </a:extLst>
          </p:cNvPr>
          <p:cNvSpPr txBox="1"/>
          <p:nvPr/>
        </p:nvSpPr>
        <p:spPr>
          <a:xfrm>
            <a:off x="3486703" y="1563171"/>
            <a:ext cx="818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40px</a:t>
            </a:r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1718E96D-DAF9-2DDF-564C-70B7AA184D54}"/>
              </a:ext>
            </a:extLst>
          </p:cNvPr>
          <p:cNvCxnSpPr/>
          <p:nvPr/>
        </p:nvCxnSpPr>
        <p:spPr>
          <a:xfrm>
            <a:off x="4029075" y="1447799"/>
            <a:ext cx="490537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3B80C97-1956-0971-D05C-98FC4A3B90A4}"/>
              </a:ext>
            </a:extLst>
          </p:cNvPr>
          <p:cNvSpPr txBox="1"/>
          <p:nvPr/>
        </p:nvSpPr>
        <p:spPr>
          <a:xfrm>
            <a:off x="5267325" y="1447799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66.67% della pagina</a:t>
            </a:r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1B97FC67-B34D-B8BD-9822-88F9E979A838}"/>
              </a:ext>
            </a:extLst>
          </p:cNvPr>
          <p:cNvCxnSpPr/>
          <p:nvPr/>
        </p:nvCxnSpPr>
        <p:spPr>
          <a:xfrm>
            <a:off x="3895724" y="4610100"/>
            <a:ext cx="0" cy="2286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ECB7E38-C502-BD0E-D85F-E585CE98226B}"/>
              </a:ext>
            </a:extLst>
          </p:cNvPr>
          <p:cNvSpPr txBox="1"/>
          <p:nvPr/>
        </p:nvSpPr>
        <p:spPr>
          <a:xfrm>
            <a:off x="3222876" y="4537115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20px</a:t>
            </a:r>
          </a:p>
        </p:txBody>
      </p:sp>
    </p:spTree>
    <p:extLst>
      <p:ext uri="{BB962C8B-B14F-4D97-AF65-F5344CB8AC3E}">
        <p14:creationId xmlns:p14="http://schemas.microsoft.com/office/powerpoint/2010/main" val="1200644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magine 24" descr="Immagine che contiene torta, cibo, dessert, decorato&#10;&#10;Descrizione generata automaticamente">
            <a:extLst>
              <a:ext uri="{FF2B5EF4-FFF2-40B4-BE49-F238E27FC236}">
                <a16:creationId xmlns:a16="http://schemas.microsoft.com/office/drawing/2014/main" id="{7FD74521-6CC9-6E10-4E77-14BD7E2E0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748760"/>
          </a:xfrm>
          <a:prstGeom prst="rect">
            <a:avLst/>
          </a:prstGeom>
        </p:spPr>
      </p:pic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F43F30A9-38F3-8FB8-3C2C-F0E2954FCAC5}"/>
              </a:ext>
            </a:extLst>
          </p:cNvPr>
          <p:cNvCxnSpPr>
            <a:cxnSpLocks/>
          </p:cNvCxnSpPr>
          <p:nvPr/>
        </p:nvCxnSpPr>
        <p:spPr>
          <a:xfrm>
            <a:off x="9658273" y="4391025"/>
            <a:ext cx="0" cy="98431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38988A7-D5E6-5142-F905-2583D85743B2}"/>
              </a:ext>
            </a:extLst>
          </p:cNvPr>
          <p:cNvSpPr txBox="1"/>
          <p:nvPr/>
        </p:nvSpPr>
        <p:spPr>
          <a:xfrm>
            <a:off x="9752240" y="4777859"/>
            <a:ext cx="75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120px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3BD7E45F-648C-D5A9-F6DB-CA6EB29916B3}"/>
              </a:ext>
            </a:extLst>
          </p:cNvPr>
          <p:cNvCxnSpPr>
            <a:cxnSpLocks/>
          </p:cNvCxnSpPr>
          <p:nvPr/>
        </p:nvCxnSpPr>
        <p:spPr>
          <a:xfrm>
            <a:off x="8524875" y="5325969"/>
            <a:ext cx="0" cy="47625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A6C4E5D3-ED7C-FF26-EF9C-5219967CDBE8}"/>
              </a:ext>
            </a:extLst>
          </p:cNvPr>
          <p:cNvSpPr txBox="1"/>
          <p:nvPr/>
        </p:nvSpPr>
        <p:spPr>
          <a:xfrm>
            <a:off x="8645527" y="5379428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50px</a:t>
            </a:r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4EDCE3E-9A13-4905-E68D-DBE259C80393}"/>
              </a:ext>
            </a:extLst>
          </p:cNvPr>
          <p:cNvCxnSpPr>
            <a:cxnSpLocks/>
          </p:cNvCxnSpPr>
          <p:nvPr/>
        </p:nvCxnSpPr>
        <p:spPr>
          <a:xfrm>
            <a:off x="3200325" y="4219574"/>
            <a:ext cx="638182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40F57111-C8E3-9097-2164-1339E089BE3E}"/>
              </a:ext>
            </a:extLst>
          </p:cNvPr>
          <p:cNvSpPr txBox="1"/>
          <p:nvPr/>
        </p:nvSpPr>
        <p:spPr>
          <a:xfrm>
            <a:off x="5360345" y="4308541"/>
            <a:ext cx="2061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66.67% della pagina</a:t>
            </a:r>
          </a:p>
        </p:txBody>
      </p:sp>
    </p:spTree>
    <p:extLst>
      <p:ext uri="{BB962C8B-B14F-4D97-AF65-F5344CB8AC3E}">
        <p14:creationId xmlns:p14="http://schemas.microsoft.com/office/powerpoint/2010/main" val="2233091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023F0D0E-8F34-0526-60AB-0E76D9C98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607" y="0"/>
            <a:ext cx="7262785" cy="6858000"/>
          </a:xfrm>
          <a:prstGeom prst="rect">
            <a:avLst/>
          </a:prstGeom>
        </p:spPr>
      </p:pic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DE3402AE-A8FC-8656-EBDB-65D9499C30A0}"/>
              </a:ext>
            </a:extLst>
          </p:cNvPr>
          <p:cNvCxnSpPr/>
          <p:nvPr/>
        </p:nvCxnSpPr>
        <p:spPr>
          <a:xfrm>
            <a:off x="3876674" y="4847153"/>
            <a:ext cx="0" cy="2286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F997EB5-C692-B44E-F737-ADA5EE62ECFF}"/>
              </a:ext>
            </a:extLst>
          </p:cNvPr>
          <p:cNvSpPr txBox="1"/>
          <p:nvPr/>
        </p:nvSpPr>
        <p:spPr>
          <a:xfrm>
            <a:off x="3203826" y="4774168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20px</a:t>
            </a:r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5E8FD925-2F8E-50BC-92F7-8EE355FAB1CF}"/>
              </a:ext>
            </a:extLst>
          </p:cNvPr>
          <p:cNvCxnSpPr/>
          <p:nvPr/>
        </p:nvCxnSpPr>
        <p:spPr>
          <a:xfrm>
            <a:off x="3876674" y="3501985"/>
            <a:ext cx="0" cy="2286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C724237-5DB0-E1A2-5AA4-E9EE72B0F709}"/>
              </a:ext>
            </a:extLst>
          </p:cNvPr>
          <p:cNvSpPr txBox="1"/>
          <p:nvPr/>
        </p:nvSpPr>
        <p:spPr>
          <a:xfrm>
            <a:off x="3203826" y="3429000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20px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2C16910-2F5F-352D-CF3B-E3B2571ED0FD}"/>
              </a:ext>
            </a:extLst>
          </p:cNvPr>
          <p:cNvCxnSpPr/>
          <p:nvPr/>
        </p:nvCxnSpPr>
        <p:spPr>
          <a:xfrm>
            <a:off x="3839004" y="581025"/>
            <a:ext cx="0" cy="2286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0EB39FE-CAA5-6F86-B6B0-4350B5345B62}"/>
              </a:ext>
            </a:extLst>
          </p:cNvPr>
          <p:cNvSpPr txBox="1"/>
          <p:nvPr/>
        </p:nvSpPr>
        <p:spPr>
          <a:xfrm>
            <a:off x="3166156" y="508040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20px</a:t>
            </a:r>
          </a:p>
        </p:txBody>
      </p:sp>
    </p:spTree>
    <p:extLst>
      <p:ext uri="{BB962C8B-B14F-4D97-AF65-F5344CB8AC3E}">
        <p14:creationId xmlns:p14="http://schemas.microsoft.com/office/powerpoint/2010/main" val="3070911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7791B5-FF15-C253-8EA2-7938B9852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it-IT" dirty="0"/>
              <a:t>Modalità Mobile Web</a:t>
            </a:r>
          </a:p>
        </p:txBody>
      </p:sp>
      <p:pic>
        <p:nvPicPr>
          <p:cNvPr id="5" name="Immagine 4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A48B4B2E-ECA2-005F-6F98-BACBBEB317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2933"/>
            <a:ext cx="3969823" cy="5825067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D599CED-D5D9-58DD-065E-2775C9709ED1}"/>
              </a:ext>
            </a:extLst>
          </p:cNvPr>
          <p:cNvCxnSpPr/>
          <p:nvPr/>
        </p:nvCxnSpPr>
        <p:spPr>
          <a:xfrm>
            <a:off x="4038600" y="1032933"/>
            <a:ext cx="0" cy="4624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DB9B8B0-25B4-1B88-4136-1E58F947EB45}"/>
              </a:ext>
            </a:extLst>
          </p:cNvPr>
          <p:cNvSpPr txBox="1"/>
          <p:nvPr/>
        </p:nvSpPr>
        <p:spPr>
          <a:xfrm>
            <a:off x="4038600" y="974486"/>
            <a:ext cx="250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Tasti più distanti tra loro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90EE8DF-DF9D-D5D9-98EB-FB66B565B866}"/>
              </a:ext>
            </a:extLst>
          </p:cNvPr>
          <p:cNvCxnSpPr/>
          <p:nvPr/>
        </p:nvCxnSpPr>
        <p:spPr>
          <a:xfrm>
            <a:off x="323850" y="1372393"/>
            <a:ext cx="2952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DDDD27E-73DF-1EDA-2994-14993F300CEF}"/>
              </a:ext>
            </a:extLst>
          </p:cNvPr>
          <p:cNvSpPr txBox="1"/>
          <p:nvPr/>
        </p:nvSpPr>
        <p:spPr>
          <a:xfrm>
            <a:off x="127386" y="1400968"/>
            <a:ext cx="68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40 px</a:t>
            </a:r>
          </a:p>
        </p:txBody>
      </p:sp>
      <p:pic>
        <p:nvPicPr>
          <p:cNvPr id="13" name="Immagine 12" descr="Immagine che contiene testo, cibo, mangiato&#10;&#10;Descrizione generata automaticamente">
            <a:extLst>
              <a:ext uri="{FF2B5EF4-FFF2-40B4-BE49-F238E27FC236}">
                <a16:creationId xmlns:a16="http://schemas.microsoft.com/office/drawing/2014/main" id="{A21C6207-FA71-EA0B-4609-DD43AEA74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611" y="18255"/>
            <a:ext cx="4451389" cy="6876255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FCA7FF5-2291-72B3-654F-9D94D27816B0}"/>
              </a:ext>
            </a:extLst>
          </p:cNvPr>
          <p:cNvSpPr txBox="1"/>
          <p:nvPr/>
        </p:nvSpPr>
        <p:spPr>
          <a:xfrm>
            <a:off x="5614223" y="1495425"/>
            <a:ext cx="18580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>
                <a:solidFill>
                  <a:srgbClr val="FF0000"/>
                </a:solidFill>
              </a:rPr>
              <a:t>Verticalizzazzione</a:t>
            </a:r>
            <a:endParaRPr lang="it-IT" b="1" dirty="0">
              <a:solidFill>
                <a:srgbClr val="FF0000"/>
              </a:solidFill>
            </a:endParaRPr>
          </a:p>
          <a:p>
            <a:r>
              <a:rPr lang="it-IT" b="1" dirty="0">
                <a:solidFill>
                  <a:srgbClr val="FF0000"/>
                </a:solidFill>
              </a:rPr>
              <a:t>Delle foto</a:t>
            </a:r>
          </a:p>
          <a:p>
            <a:endParaRPr lang="it-IT" dirty="0"/>
          </a:p>
        </p:txBody>
      </p:sp>
      <p:sp>
        <p:nvSpPr>
          <p:cNvPr id="22" name="Parentesi quadra aperta 21">
            <a:extLst>
              <a:ext uri="{FF2B5EF4-FFF2-40B4-BE49-F238E27FC236}">
                <a16:creationId xmlns:a16="http://schemas.microsoft.com/office/drawing/2014/main" id="{F3654859-927E-3643-4FF8-B46FA7AA55C6}"/>
              </a:ext>
            </a:extLst>
          </p:cNvPr>
          <p:cNvSpPr/>
          <p:nvPr/>
        </p:nvSpPr>
        <p:spPr>
          <a:xfrm>
            <a:off x="7630715" y="1264179"/>
            <a:ext cx="219792" cy="5195877"/>
          </a:xfrm>
          <a:prstGeom prst="lef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64768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48</Words>
  <Application>Microsoft Office PowerPoint</Application>
  <PresentationFormat>Widescreen</PresentationFormat>
  <Paragraphs>23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Modalità Mobile Web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GIOVANNI LUCA DI BELLA</dc:creator>
  <cp:lastModifiedBy>GIOVANNI LUCA DI BELLA</cp:lastModifiedBy>
  <cp:revision>1</cp:revision>
  <dcterms:created xsi:type="dcterms:W3CDTF">2023-03-24T10:32:36Z</dcterms:created>
  <dcterms:modified xsi:type="dcterms:W3CDTF">2023-03-26T10:49:02Z</dcterms:modified>
</cp:coreProperties>
</file>

<file path=docProps/thumbnail.jpeg>
</file>